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66" r:id="rId3"/>
    <p:sldId id="257" r:id="rId4"/>
    <p:sldId id="259" r:id="rId5"/>
    <p:sldId id="258" r:id="rId6"/>
    <p:sldId id="256" r:id="rId7"/>
    <p:sldId id="265" r:id="rId8"/>
    <p:sldId id="263" r:id="rId9"/>
    <p:sldId id="262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-119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BDC2-6705-0545-AE93-AFAC48A7C0AC}" type="datetimeFigureOut">
              <a:rPr lang="en-US" smtClean="0"/>
              <a:t>5/1/15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31A35-41E6-844F-A01F-B0C72DC0C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523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BDC2-6705-0545-AE93-AFAC48A7C0AC}" type="datetimeFigureOut">
              <a:rPr lang="en-US" smtClean="0"/>
              <a:t>5/1/15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31A35-41E6-844F-A01F-B0C72DC0C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812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BDC2-6705-0545-AE93-AFAC48A7C0AC}" type="datetimeFigureOut">
              <a:rPr lang="en-US" smtClean="0"/>
              <a:t>5/1/15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31A35-41E6-844F-A01F-B0C72DC0C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737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BDC2-6705-0545-AE93-AFAC48A7C0AC}" type="datetimeFigureOut">
              <a:rPr lang="en-US" smtClean="0"/>
              <a:t>5/1/15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31A35-41E6-844F-A01F-B0C72DC0C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812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BDC2-6705-0545-AE93-AFAC48A7C0AC}" type="datetimeFigureOut">
              <a:rPr lang="en-US" smtClean="0"/>
              <a:t>5/1/15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31A35-41E6-844F-A01F-B0C72DC0C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656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BDC2-6705-0545-AE93-AFAC48A7C0AC}" type="datetimeFigureOut">
              <a:rPr lang="en-US" smtClean="0"/>
              <a:t>5/1/15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31A35-41E6-844F-A01F-B0C72DC0C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118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BDC2-6705-0545-AE93-AFAC48A7C0AC}" type="datetimeFigureOut">
              <a:rPr lang="en-US" smtClean="0"/>
              <a:t>5/1/15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31A35-41E6-844F-A01F-B0C72DC0C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506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BDC2-6705-0545-AE93-AFAC48A7C0AC}" type="datetimeFigureOut">
              <a:rPr lang="en-US" smtClean="0"/>
              <a:t>5/1/15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31A35-41E6-844F-A01F-B0C72DC0C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670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BDC2-6705-0545-AE93-AFAC48A7C0AC}" type="datetimeFigureOut">
              <a:rPr lang="en-US" smtClean="0"/>
              <a:t>5/1/15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31A35-41E6-844F-A01F-B0C72DC0C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999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BDC2-6705-0545-AE93-AFAC48A7C0AC}" type="datetimeFigureOut">
              <a:rPr lang="en-US" smtClean="0"/>
              <a:t>5/1/15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31A35-41E6-844F-A01F-B0C72DC0C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678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BDC2-6705-0545-AE93-AFAC48A7C0AC}" type="datetimeFigureOut">
              <a:rPr lang="en-US" smtClean="0"/>
              <a:t>5/1/15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31A35-41E6-844F-A01F-B0C72DC0C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655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2BDC2-6705-0545-AE93-AFAC48A7C0AC}" type="datetimeFigureOut">
              <a:rPr lang="en-US" smtClean="0"/>
              <a:t>5/1/15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31A35-41E6-844F-A01F-B0C72DC0C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025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776" y="628556"/>
            <a:ext cx="6907548" cy="56323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Witnesses to War </a:t>
            </a:r>
            <a:r>
              <a:rPr lang="en-US" dirty="0" smtClean="0"/>
              <a:t>IV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Witnessing:</a:t>
            </a:r>
          </a:p>
          <a:p>
            <a:endParaRPr lang="en-US" dirty="0"/>
          </a:p>
          <a:p>
            <a:r>
              <a:rPr lang="en-US" dirty="0" err="1" smtClean="0"/>
              <a:t>Kluger’s</a:t>
            </a:r>
            <a:r>
              <a:rPr lang="en-US" dirty="0" smtClean="0"/>
              <a:t> memoir</a:t>
            </a:r>
          </a:p>
          <a:p>
            <a:endParaRPr lang="en-US" dirty="0"/>
          </a:p>
          <a:p>
            <a:r>
              <a:rPr lang="en-US" dirty="0" smtClean="0"/>
              <a:t>Nanking </a:t>
            </a:r>
            <a:r>
              <a:rPr lang="en-US" dirty="0" smtClean="0"/>
              <a:t>(Film)</a:t>
            </a:r>
            <a:endParaRPr lang="en-US" dirty="0" smtClean="0"/>
          </a:p>
          <a:p>
            <a:r>
              <a:rPr lang="en-US" dirty="0" smtClean="0"/>
              <a:t>--witness testimony</a:t>
            </a:r>
          </a:p>
          <a:p>
            <a:r>
              <a:rPr lang="en-US" dirty="0" smtClean="0"/>
              <a:t>--staged reading of primary </a:t>
            </a:r>
            <a:r>
              <a:rPr lang="en-US" dirty="0" smtClean="0"/>
              <a:t>documents</a:t>
            </a:r>
          </a:p>
          <a:p>
            <a:r>
              <a:rPr lang="en-US" dirty="0" smtClean="0"/>
              <a:t>City of Life and Death</a:t>
            </a:r>
          </a:p>
          <a:p>
            <a:r>
              <a:rPr lang="en-US" dirty="0" smtClean="0"/>
              <a:t>--perspectives on the same events</a:t>
            </a:r>
            <a:endParaRPr lang="en-US" dirty="0" smtClean="0"/>
          </a:p>
          <a:p>
            <a:r>
              <a:rPr lang="en-US" dirty="0" smtClean="0"/>
              <a:t>-----------------------------------------------------------</a:t>
            </a:r>
            <a:endParaRPr lang="en-US" dirty="0"/>
          </a:p>
          <a:p>
            <a:r>
              <a:rPr lang="en-US" dirty="0" smtClean="0"/>
              <a:t>A </a:t>
            </a:r>
            <a:r>
              <a:rPr lang="en-US" dirty="0" smtClean="0"/>
              <a:t>more mediated form of witnessing: Horrors of War Bubble Gum Cards</a:t>
            </a:r>
          </a:p>
          <a:p>
            <a:endParaRPr lang="en-US" dirty="0"/>
          </a:p>
          <a:p>
            <a:r>
              <a:rPr lang="en-US" dirty="0" smtClean="0"/>
              <a:t>News and historical information</a:t>
            </a:r>
          </a:p>
          <a:p>
            <a:r>
              <a:rPr lang="en-US" dirty="0" smtClean="0"/>
              <a:t>Lurid illustrations</a:t>
            </a:r>
          </a:p>
          <a:p>
            <a:r>
              <a:rPr lang="en-US" dirty="0" smtClean="0"/>
              <a:t>Brief texts explaining the significance of the illustration</a:t>
            </a:r>
          </a:p>
          <a:p>
            <a:endParaRPr lang="en-US" dirty="0"/>
          </a:p>
          <a:p>
            <a:r>
              <a:rPr lang="en-US" dirty="0" smtClean="0"/>
              <a:t>To know the HORRORS OF WAR is to want PEACE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284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90316" y="868947"/>
            <a:ext cx="66095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From Spectatorship to Voyeurism</a:t>
            </a:r>
          </a:p>
          <a:p>
            <a:endParaRPr lang="en-US" dirty="0"/>
          </a:p>
          <a:p>
            <a:r>
              <a:rPr lang="en-US" dirty="0" smtClean="0"/>
              <a:t>Voyeurism=pleasurable observation of sordid or sensational subjects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590842" y="2152316"/>
            <a:ext cx="462356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288 cards     1938      Gum, Inc.  Philadelphia, PA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134896" y="2011947"/>
            <a:ext cx="3662950" cy="5173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427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47064" y="974904"/>
            <a:ext cx="6776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J. Warren Bowman of Gum, Inc. </a:t>
            </a:r>
            <a:r>
              <a:rPr lang="en-US" dirty="0" err="1" smtClean="0"/>
              <a:t>collborated</a:t>
            </a:r>
            <a:r>
              <a:rPr lang="en-US" dirty="0" smtClean="0"/>
              <a:t> with George Moll on cards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064" y="1564977"/>
            <a:ext cx="6748150" cy="516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864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4680" y="474624"/>
            <a:ext cx="8478515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From Gum Inc. promotional material:</a:t>
            </a:r>
          </a:p>
          <a:p>
            <a:endParaRPr lang="en-US" dirty="0"/>
          </a:p>
          <a:p>
            <a:r>
              <a:rPr lang="en-US" dirty="0" smtClean="0"/>
              <a:t>Much can be accomplished in the way of forming an attitude against war and for</a:t>
            </a:r>
          </a:p>
          <a:p>
            <a:r>
              <a:rPr lang="en-US" dirty="0" smtClean="0"/>
              <a:t>Peace by showing children of an impressionable age what war really means. No child can</a:t>
            </a:r>
          </a:p>
          <a:p>
            <a:r>
              <a:rPr lang="en-US" dirty="0" smtClean="0"/>
              <a:t>Look at these pictures of its destruction without getting the idea that war is wrong. With </a:t>
            </a:r>
          </a:p>
          <a:p>
            <a:r>
              <a:rPr lang="en-US" dirty="0" smtClean="0"/>
              <a:t>A whole generation growing up with an anti-war fixation attributable to these cards,</a:t>
            </a:r>
          </a:p>
          <a:p>
            <a:r>
              <a:rPr lang="en-US" dirty="0" smtClean="0"/>
              <a:t>It should go a long way toward bringing about a state of Patriotic Peace throughout</a:t>
            </a:r>
          </a:p>
          <a:p>
            <a:r>
              <a:rPr lang="en-US" dirty="0" smtClean="0"/>
              <a:t>The United States and eventually throughout the World. (Collectors Set)</a:t>
            </a:r>
          </a:p>
          <a:p>
            <a:endParaRPr lang="en-US" dirty="0" smtClean="0"/>
          </a:p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946" y="2976023"/>
            <a:ext cx="7466586" cy="3386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341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w37-45f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115" y="705523"/>
            <a:ext cx="7171512" cy="523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26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87847" y="102621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847" y="641384"/>
            <a:ext cx="7312634" cy="5592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748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37368" y="1136316"/>
            <a:ext cx="565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General </a:t>
            </a:r>
            <a:r>
              <a:rPr lang="en-US" dirty="0" err="1" smtClean="0"/>
              <a:t>Iwane</a:t>
            </a:r>
            <a:r>
              <a:rPr lang="en-US" dirty="0" smtClean="0"/>
              <a:t> Matsui enters Nanking, December 17, 1937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0" y="1905000"/>
            <a:ext cx="406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235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013" r="3117" b="3711"/>
          <a:stretch/>
        </p:blipFill>
        <p:spPr>
          <a:xfrm rot="16200000">
            <a:off x="1237040" y="381458"/>
            <a:ext cx="4625474" cy="65897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8632" y="668421"/>
            <a:ext cx="4266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Horrors of War depiction of the </a:t>
            </a:r>
            <a:r>
              <a:rPr lang="en-US" smtClean="0"/>
              <a:t>same scene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779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473" y="1436700"/>
            <a:ext cx="4272117" cy="35917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9751" y="448969"/>
            <a:ext cx="36939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Nanjing Memorial Massacre Museum</a:t>
            </a:r>
          </a:p>
          <a:p>
            <a:r>
              <a:rPr lang="en-US" dirty="0" smtClean="0"/>
              <a:t>Displays the horrors </a:t>
            </a:r>
            <a:r>
              <a:rPr lang="en-US" smtClean="0"/>
              <a:t>of war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1019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</TotalTime>
  <Words>296</Words>
  <Application>Microsoft Macintosh PowerPoint</Application>
  <PresentationFormat>On-screen Show (4:3)</PresentationFormat>
  <Paragraphs>39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UC Irvine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 Hart</dc:creator>
  <cp:lastModifiedBy>Gail Hart</cp:lastModifiedBy>
  <cp:revision>13</cp:revision>
  <dcterms:created xsi:type="dcterms:W3CDTF">2014-04-15T16:28:15Z</dcterms:created>
  <dcterms:modified xsi:type="dcterms:W3CDTF">2015-05-01T13:50:32Z</dcterms:modified>
</cp:coreProperties>
</file>