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39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3F85889-C69F-454B-BB7B-BDA44313A626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9350495-7C78-B749-83A1-60C6F7A6C8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Op/</a:t>
            </a:r>
            <a:r>
              <a:rPr lang="en-US" dirty="0" err="1" smtClean="0"/>
              <a:t>Eds</a:t>
            </a:r>
            <a:r>
              <a:rPr lang="en-US" dirty="0" smtClean="0"/>
              <a:t> and Blogs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Opinion and Voice in Writing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9550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Op/Ed</a:t>
            </a:r>
            <a:endParaRPr lang="en-US" dirty="0"/>
          </a:p>
        </p:txBody>
      </p:sp>
      <p:pic>
        <p:nvPicPr>
          <p:cNvPr id="5" name="Content Placeholder 4" descr="Editorial-page_NYT_1978_thumb.pn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670" b="-15670"/>
          <a:stretch>
            <a:fillRect/>
          </a:stretch>
        </p:blipFill>
        <p:spPr>
          <a:xfrm>
            <a:off x="612290" y="1825542"/>
            <a:ext cx="3803650" cy="3876675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Op/</a:t>
            </a:r>
            <a:r>
              <a:rPr lang="en-US" dirty="0"/>
              <a:t>E</a:t>
            </a:r>
            <a:r>
              <a:rPr lang="en-US" dirty="0" smtClean="0"/>
              <a:t>d is short for “opposite the editorial page” in newspapers.</a:t>
            </a:r>
          </a:p>
          <a:p>
            <a:r>
              <a:rPr lang="en-US" dirty="0" smtClean="0"/>
              <a:t>Offers opinion on a topic. Not an editorial (by the board) or a letter from a reader.</a:t>
            </a:r>
          </a:p>
          <a:p>
            <a:r>
              <a:rPr lang="en-US" dirty="0" smtClean="0"/>
              <a:t>Has an argument or point and strong voice for that position.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37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</a:t>
            </a:r>
            <a:endParaRPr lang="en-US" dirty="0"/>
          </a:p>
        </p:txBody>
      </p:sp>
      <p:pic>
        <p:nvPicPr>
          <p:cNvPr id="5" name="Content Placeholder 4" descr="crowd-reggiewatts-people1000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0" r="17180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Op/</a:t>
            </a:r>
            <a:r>
              <a:rPr lang="en-US" dirty="0" err="1" smtClean="0"/>
              <a:t>Eds</a:t>
            </a:r>
            <a:r>
              <a:rPr lang="en-US" dirty="0" smtClean="0"/>
              <a:t> in a newspaper are written for a broad audience. It could be anyone reading the newspaper.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4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an Op/Ed</a:t>
            </a:r>
            <a:endParaRPr lang="en-US" dirty="0"/>
          </a:p>
        </p:txBody>
      </p:sp>
      <p:pic>
        <p:nvPicPr>
          <p:cNvPr id="5" name="Content Placeholder 4" descr="clarity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3" r="1731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Position is stated clearly early in the piece.</a:t>
            </a:r>
          </a:p>
          <a:p>
            <a:r>
              <a:rPr lang="en-US" dirty="0"/>
              <a:t>Opens with an interesting scene or statement. </a:t>
            </a:r>
          </a:p>
          <a:p>
            <a:r>
              <a:rPr lang="en-US" dirty="0" smtClean="0"/>
              <a:t>Short sentences present information and draw from research. </a:t>
            </a:r>
          </a:p>
          <a:p>
            <a:r>
              <a:rPr lang="en-US" dirty="0" smtClean="0"/>
              <a:t>Closes with a strong point. (Sometimes called a kicker.)</a:t>
            </a:r>
          </a:p>
          <a:p>
            <a:r>
              <a:rPr lang="en-US" dirty="0" smtClean="0"/>
              <a:t>Sometimes draws on a captivating voice of the author.</a:t>
            </a:r>
          </a:p>
          <a:p>
            <a:r>
              <a:rPr lang="en-US" dirty="0"/>
              <a:t>6</a:t>
            </a:r>
            <a:r>
              <a:rPr lang="en-US" dirty="0" smtClean="0"/>
              <a:t>00-900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9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very last century</a:t>
            </a:r>
            <a:endParaRPr lang="en-US" dirty="0"/>
          </a:p>
        </p:txBody>
      </p:sp>
      <p:pic>
        <p:nvPicPr>
          <p:cNvPr id="5" name="Content Placeholder 4" descr="newspapers-130211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1" r="1809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Op/Ed pages became popular in the 20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</a:p>
          <a:p>
            <a:r>
              <a:rPr lang="en-US" dirty="0" smtClean="0"/>
              <a:t>Major newspapers edited aggressively – patrol what is included</a:t>
            </a:r>
          </a:p>
          <a:p>
            <a:r>
              <a:rPr lang="en-US" dirty="0" smtClean="0"/>
              <a:t>In some cases certain opinions tended to dominate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71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eople started logging</a:t>
            </a:r>
            <a:endParaRPr lang="en-US" dirty="0"/>
          </a:p>
        </p:txBody>
      </p:sp>
      <p:pic>
        <p:nvPicPr>
          <p:cNvPr id="5" name="Content Placeholder 4" descr="weblog.gif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39" b="-11339"/>
          <a:stretch>
            <a:fillRect/>
          </a:stretch>
        </p:blipFill>
        <p:spPr/>
      </p:pic>
      <p:pic>
        <p:nvPicPr>
          <p:cNvPr id="6" name="Content Placeholder 5" descr="guardian_weblog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" r="9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3157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ogging-for-Busines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6" b="1662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Blogging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17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log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6" b="1045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far from Blob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79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Purpose? – Business, news, issue driven, share information, logging experiences, exhibitionism, etc. </a:t>
            </a:r>
          </a:p>
          <a:p>
            <a:r>
              <a:rPr lang="en-US" sz="2800"/>
              <a:t> </a:t>
            </a:r>
            <a:r>
              <a:rPr lang="en-US" sz="2800" smtClean="0"/>
              <a:t>Some Types </a:t>
            </a:r>
            <a:r>
              <a:rPr lang="en-US" sz="2800" dirty="0" smtClean="0"/>
              <a:t>of Blogs: </a:t>
            </a:r>
          </a:p>
          <a:p>
            <a:pPr lvl="2"/>
            <a:r>
              <a:rPr lang="en-US" sz="2400" dirty="0" smtClean="0"/>
              <a:t>The Loud Voice (or rogue) - individual</a:t>
            </a:r>
          </a:p>
          <a:p>
            <a:pPr lvl="2"/>
            <a:r>
              <a:rPr lang="en-US" sz="2400" dirty="0" smtClean="0"/>
              <a:t>The Host – features guest bloggers</a:t>
            </a:r>
          </a:p>
          <a:p>
            <a:pPr lvl="2"/>
            <a:r>
              <a:rPr lang="en-US" sz="2400" dirty="0" smtClean="0"/>
              <a:t>Niche – recipes, specific topics</a:t>
            </a:r>
          </a:p>
          <a:p>
            <a:pPr lvl="2"/>
            <a:r>
              <a:rPr lang="en-US" sz="2400" dirty="0" smtClean="0"/>
              <a:t>Advice – provides guidance, including religious</a:t>
            </a:r>
          </a:p>
          <a:p>
            <a:pPr lvl="2"/>
            <a:r>
              <a:rPr lang="en-US" sz="2400" dirty="0" smtClean="0"/>
              <a:t>Long Form – articles are thousands of words</a:t>
            </a:r>
          </a:p>
          <a:p>
            <a:pPr lvl="2"/>
            <a:r>
              <a:rPr lang="en-US" sz="2400" dirty="0" smtClean="0"/>
              <a:t>Live Blog - website devotes time to an issue</a:t>
            </a:r>
          </a:p>
          <a:p>
            <a:pPr lvl="6"/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write a blog?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37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5-02-10 at 4.42.5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1" b="5501"/>
          <a:stretch>
            <a:fillRect/>
          </a:stretch>
        </p:blipFill>
        <p:spPr>
          <a:xfrm>
            <a:off x="53975" y="1925638"/>
            <a:ext cx="8970963" cy="44910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Connected to a book?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28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your voice…</a:t>
            </a:r>
            <a:endParaRPr lang="en-US" dirty="0"/>
          </a:p>
        </p:txBody>
      </p:sp>
      <p:pic>
        <p:nvPicPr>
          <p:cNvPr id="5" name="Content Placeholder 4" descr="Voic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" r="94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Consider your audience (your classmates?) How would you talk to them rather than writing for your teacher. </a:t>
            </a:r>
          </a:p>
          <a:p>
            <a:r>
              <a:rPr lang="en-US" dirty="0" smtClean="0"/>
              <a:t>Be passionate about your topic.</a:t>
            </a:r>
          </a:p>
          <a:p>
            <a:r>
              <a:rPr lang="en-US" dirty="0" smtClean="0"/>
              <a:t>You can avoid formal prose. </a:t>
            </a:r>
            <a:endParaRPr lang="en-US" dirty="0"/>
          </a:p>
          <a:p>
            <a:r>
              <a:rPr lang="en-US" dirty="0" smtClean="0"/>
              <a:t>Play with length. Are shorter blogs more effective?</a:t>
            </a:r>
          </a:p>
          <a:p>
            <a:r>
              <a:rPr lang="en-US" smtClean="0"/>
              <a:t>Have fun.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10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176</TotalTime>
  <Words>300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Hardcover</vt:lpstr>
      <vt:lpstr>Op/Eds and Blogs</vt:lpstr>
      <vt:lpstr>Op/Ed</vt:lpstr>
      <vt:lpstr>Audience</vt:lpstr>
      <vt:lpstr>Elements of an Op/Ed</vt:lpstr>
      <vt:lpstr>It’s very last century</vt:lpstr>
      <vt:lpstr>People started logging</vt:lpstr>
      <vt:lpstr>And Blogging</vt:lpstr>
      <vt:lpstr>Not far from Blob</vt:lpstr>
      <vt:lpstr>How to write a blog?</vt:lpstr>
      <vt:lpstr>Connected to a book?</vt:lpstr>
      <vt:lpstr>Finding your voice…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Op/Eds and Blogs</dc:title>
  <dc:creator>Rodrigo Lazo</dc:creator>
  <cp:lastModifiedBy>Rodrigo Lazo</cp:lastModifiedBy>
  <cp:revision>12</cp:revision>
  <dcterms:created xsi:type="dcterms:W3CDTF">2015-02-10T22:11:30Z</dcterms:created>
  <dcterms:modified xsi:type="dcterms:W3CDTF">2015-02-11T05:00:53Z</dcterms:modified>
</cp:coreProperties>
</file>