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0" r:id="rId2"/>
    <p:sldId id="266" r:id="rId3"/>
    <p:sldId id="257" r:id="rId4"/>
    <p:sldId id="259" r:id="rId5"/>
    <p:sldId id="258" r:id="rId6"/>
    <p:sldId id="256" r:id="rId7"/>
    <p:sldId id="265" r:id="rId8"/>
    <p:sldId id="263" r:id="rId9"/>
    <p:sldId id="262" r:id="rId10"/>
    <p:sldId id="267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2" d="100"/>
          <a:sy n="102" d="100"/>
        </p:scale>
        <p:origin x="-183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2BDC2-6705-0545-AE93-AFAC48A7C0AC}" type="datetimeFigureOut">
              <a:rPr lang="en-US" smtClean="0"/>
              <a:t>4/28/16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31A35-41E6-844F-A01F-B0C72DC0C1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5237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2BDC2-6705-0545-AE93-AFAC48A7C0AC}" type="datetimeFigureOut">
              <a:rPr lang="en-US" smtClean="0"/>
              <a:t>4/28/16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31A35-41E6-844F-A01F-B0C72DC0C1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8129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2BDC2-6705-0545-AE93-AFAC48A7C0AC}" type="datetimeFigureOut">
              <a:rPr lang="en-US" smtClean="0"/>
              <a:t>4/28/16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31A35-41E6-844F-A01F-B0C72DC0C1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737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2BDC2-6705-0545-AE93-AFAC48A7C0AC}" type="datetimeFigureOut">
              <a:rPr lang="en-US" smtClean="0"/>
              <a:t>4/28/16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31A35-41E6-844F-A01F-B0C72DC0C1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812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2BDC2-6705-0545-AE93-AFAC48A7C0AC}" type="datetimeFigureOut">
              <a:rPr lang="en-US" smtClean="0"/>
              <a:t>4/28/16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31A35-41E6-844F-A01F-B0C72DC0C1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656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2BDC2-6705-0545-AE93-AFAC48A7C0AC}" type="datetimeFigureOut">
              <a:rPr lang="en-US" smtClean="0"/>
              <a:t>4/28/16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31A35-41E6-844F-A01F-B0C72DC0C1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118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2BDC2-6705-0545-AE93-AFAC48A7C0AC}" type="datetimeFigureOut">
              <a:rPr lang="en-US" smtClean="0"/>
              <a:t>4/28/16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31A35-41E6-844F-A01F-B0C72DC0C1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5067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2BDC2-6705-0545-AE93-AFAC48A7C0AC}" type="datetimeFigureOut">
              <a:rPr lang="en-US" smtClean="0"/>
              <a:t>4/28/16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31A35-41E6-844F-A01F-B0C72DC0C1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6705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2BDC2-6705-0545-AE93-AFAC48A7C0AC}" type="datetimeFigureOut">
              <a:rPr lang="en-US" smtClean="0"/>
              <a:t>4/28/16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31A35-41E6-844F-A01F-B0C72DC0C1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999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2BDC2-6705-0545-AE93-AFAC48A7C0AC}" type="datetimeFigureOut">
              <a:rPr lang="en-US" smtClean="0"/>
              <a:t>4/28/16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31A35-41E6-844F-A01F-B0C72DC0C1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6782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2BDC2-6705-0545-AE93-AFAC48A7C0AC}" type="datetimeFigureOut">
              <a:rPr lang="en-US" smtClean="0"/>
              <a:t>4/28/16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31A35-41E6-844F-A01F-B0C72DC0C1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6552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92BDC2-6705-0545-AE93-AFAC48A7C0AC}" type="datetimeFigureOut">
              <a:rPr lang="en-US" smtClean="0"/>
              <a:t>4/28/16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C31A35-41E6-844F-A01F-B0C72DC0C1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025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776" y="641008"/>
            <a:ext cx="6907548" cy="56323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Witnesses to War IV</a:t>
            </a:r>
          </a:p>
          <a:p>
            <a:endParaRPr lang="en-US" dirty="0"/>
          </a:p>
          <a:p>
            <a:r>
              <a:rPr lang="en-US" dirty="0" smtClean="0"/>
              <a:t>Witnessing:</a:t>
            </a:r>
          </a:p>
          <a:p>
            <a:endParaRPr lang="en-US" dirty="0"/>
          </a:p>
          <a:p>
            <a:r>
              <a:rPr lang="en-US" dirty="0" err="1" smtClean="0"/>
              <a:t>Kluger’s</a:t>
            </a:r>
            <a:r>
              <a:rPr lang="en-US" dirty="0" smtClean="0"/>
              <a:t> memoir</a:t>
            </a:r>
          </a:p>
          <a:p>
            <a:endParaRPr lang="en-US" dirty="0"/>
          </a:p>
          <a:p>
            <a:r>
              <a:rPr lang="en-US" dirty="0" smtClean="0"/>
              <a:t>Nanking (Film)</a:t>
            </a:r>
          </a:p>
          <a:p>
            <a:r>
              <a:rPr lang="en-US" dirty="0" smtClean="0"/>
              <a:t>--witness testimony</a:t>
            </a:r>
          </a:p>
          <a:p>
            <a:r>
              <a:rPr lang="en-US" dirty="0" smtClean="0"/>
              <a:t>--staged reading of primary documents</a:t>
            </a:r>
          </a:p>
          <a:p>
            <a:r>
              <a:rPr lang="en-US" dirty="0" smtClean="0"/>
              <a:t>City of Life and Death</a:t>
            </a:r>
          </a:p>
          <a:p>
            <a:r>
              <a:rPr lang="en-US" dirty="0" smtClean="0"/>
              <a:t>-</a:t>
            </a:r>
            <a:r>
              <a:rPr lang="en-US" dirty="0" smtClean="0"/>
              <a:t>-Chinese and Japanese perspectives </a:t>
            </a:r>
            <a:r>
              <a:rPr lang="en-US" dirty="0" smtClean="0"/>
              <a:t>on the same events</a:t>
            </a:r>
          </a:p>
          <a:p>
            <a:r>
              <a:rPr lang="en-US" dirty="0" smtClean="0"/>
              <a:t>-----------------------------------------------------------</a:t>
            </a:r>
            <a:endParaRPr lang="en-US" dirty="0"/>
          </a:p>
          <a:p>
            <a:r>
              <a:rPr lang="en-US" dirty="0" smtClean="0"/>
              <a:t>A more mediated form of witnessing: Horrors of War Bubble Gum Cards</a:t>
            </a:r>
          </a:p>
          <a:p>
            <a:endParaRPr lang="en-US" dirty="0"/>
          </a:p>
          <a:p>
            <a:r>
              <a:rPr lang="en-US" dirty="0" smtClean="0"/>
              <a:t>News and historical information</a:t>
            </a:r>
          </a:p>
          <a:p>
            <a:r>
              <a:rPr lang="en-US" dirty="0" smtClean="0"/>
              <a:t>Lurid illustrations</a:t>
            </a:r>
          </a:p>
          <a:p>
            <a:r>
              <a:rPr lang="en-US" dirty="0" smtClean="0"/>
              <a:t>Brief texts explaining the significance of the illustration</a:t>
            </a:r>
          </a:p>
          <a:p>
            <a:endParaRPr lang="en-US" dirty="0"/>
          </a:p>
          <a:p>
            <a:r>
              <a:rPr lang="en-US" dirty="0" smtClean="0"/>
              <a:t>To know the HORRORS OF WAR is to want PEACE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2844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90316" y="868947"/>
            <a:ext cx="660953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From Spectatorship to Voyeurism</a:t>
            </a:r>
          </a:p>
          <a:p>
            <a:endParaRPr lang="en-US" dirty="0"/>
          </a:p>
          <a:p>
            <a:r>
              <a:rPr lang="en-US" dirty="0" smtClean="0"/>
              <a:t>Voyeurism=pleasurable observation of sordid or sensational subjects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590842" y="2152316"/>
            <a:ext cx="462356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288 cards     1938      Gum, Inc.  Philadelphia, PA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3134896" y="2011947"/>
            <a:ext cx="3662950" cy="5173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4270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47064" y="974904"/>
            <a:ext cx="67769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J. Warren Bowman of Gum, Inc. </a:t>
            </a:r>
            <a:r>
              <a:rPr lang="en-US" dirty="0" err="1" smtClean="0"/>
              <a:t>collborated</a:t>
            </a:r>
            <a:r>
              <a:rPr lang="en-US" dirty="0" smtClean="0"/>
              <a:t> with George Moll on cards 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7064" y="1564977"/>
            <a:ext cx="6748150" cy="516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8641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4680" y="474624"/>
            <a:ext cx="8478515" cy="2862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From Gum Inc. promotional material:</a:t>
            </a:r>
          </a:p>
          <a:p>
            <a:endParaRPr lang="en-US" dirty="0"/>
          </a:p>
          <a:p>
            <a:r>
              <a:rPr lang="en-US" dirty="0" smtClean="0"/>
              <a:t>Much can be accomplished in the way of forming an attitude against war and for</a:t>
            </a:r>
          </a:p>
          <a:p>
            <a:r>
              <a:rPr lang="en-US" dirty="0" smtClean="0"/>
              <a:t>Peace by showing children of an impressionable age what war really means. No child can</a:t>
            </a:r>
          </a:p>
          <a:p>
            <a:r>
              <a:rPr lang="en-US" dirty="0" smtClean="0"/>
              <a:t>Look at these pictures of its destruction without getting the idea that war is wrong. With </a:t>
            </a:r>
          </a:p>
          <a:p>
            <a:r>
              <a:rPr lang="en-US" dirty="0" smtClean="0"/>
              <a:t>A whole generation growing up with an anti-war fixation attributable to these cards,</a:t>
            </a:r>
          </a:p>
          <a:p>
            <a:r>
              <a:rPr lang="en-US" dirty="0" smtClean="0"/>
              <a:t>It should go a long way toward bringing about a state of Patriotic Peace throughout</a:t>
            </a:r>
          </a:p>
          <a:p>
            <a:r>
              <a:rPr lang="en-US" dirty="0" smtClean="0"/>
              <a:t>The United States and eventually throughout the World. (Collectors Set)</a:t>
            </a:r>
          </a:p>
          <a:p>
            <a:endParaRPr lang="en-US" dirty="0" smtClean="0"/>
          </a:p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946" y="2976023"/>
            <a:ext cx="7466586" cy="3386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3413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w37-45f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115" y="705523"/>
            <a:ext cx="7171512" cy="5233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262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87847" y="1026215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847" y="641384"/>
            <a:ext cx="7312634" cy="5592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7486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37368" y="1136316"/>
            <a:ext cx="5650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General </a:t>
            </a:r>
            <a:r>
              <a:rPr lang="en-US" dirty="0" err="1" smtClean="0"/>
              <a:t>Iwane</a:t>
            </a:r>
            <a:r>
              <a:rPr lang="en-US" dirty="0" smtClean="0"/>
              <a:t> Matsui enters Nanking, December 17, 1937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00" y="1905000"/>
            <a:ext cx="4064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2354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7013" r="3117" b="3711"/>
          <a:stretch/>
        </p:blipFill>
        <p:spPr>
          <a:xfrm rot="16200000">
            <a:off x="1237040" y="381458"/>
            <a:ext cx="4625474" cy="658971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48632" y="668421"/>
            <a:ext cx="42660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Horrors of War depiction of the </a:t>
            </a:r>
            <a:r>
              <a:rPr lang="en-US" smtClean="0"/>
              <a:t>same scene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7791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473" y="1436700"/>
            <a:ext cx="4272117" cy="359175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69751" y="448969"/>
            <a:ext cx="36939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Nanjing Memorial Massacre Museum</a:t>
            </a:r>
          </a:p>
          <a:p>
            <a:r>
              <a:rPr lang="en-US" dirty="0" smtClean="0"/>
              <a:t>Displays the horrors </a:t>
            </a:r>
            <a:r>
              <a:rPr lang="en-US" smtClean="0"/>
              <a:t>of war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11019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9400" y="2260600"/>
            <a:ext cx="3492500" cy="23241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30356" y="1282567"/>
            <a:ext cx="1668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Yasukuni</a:t>
            </a:r>
            <a:r>
              <a:rPr lang="en-US" smtClean="0"/>
              <a:t> Shrine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273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428</TotalTime>
  <Words>301</Words>
  <Application>Microsoft Macintosh PowerPoint</Application>
  <PresentationFormat>On-screen Show (4:3)</PresentationFormat>
  <Paragraphs>40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UC Irvine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Gail Hart</dc:creator>
  <cp:lastModifiedBy>Gail Hart</cp:lastModifiedBy>
  <cp:revision>15</cp:revision>
  <dcterms:created xsi:type="dcterms:W3CDTF">2014-04-15T16:28:15Z</dcterms:created>
  <dcterms:modified xsi:type="dcterms:W3CDTF">2016-04-28T22:05:05Z</dcterms:modified>
</cp:coreProperties>
</file>